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94405-91D1-48B9-9401-AD0FFC7839AC}" type="datetimeFigureOut">
              <a:rPr lang="ru-RU" smtClean="0"/>
              <a:t>13.01.2014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C6B5B-E720-4FB4-8ADA-C34740F9007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94405-91D1-48B9-9401-AD0FFC7839AC}" type="datetimeFigureOut">
              <a:rPr lang="ru-RU" smtClean="0"/>
              <a:t>13.01.2014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C6B5B-E720-4FB4-8ADA-C34740F9007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94405-91D1-48B9-9401-AD0FFC7839AC}" type="datetimeFigureOut">
              <a:rPr lang="ru-RU" smtClean="0"/>
              <a:t>13.01.2014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C6B5B-E720-4FB4-8ADA-C34740F9007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94405-91D1-48B9-9401-AD0FFC7839AC}" type="datetimeFigureOut">
              <a:rPr lang="ru-RU" smtClean="0"/>
              <a:t>13.01.2014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C6B5B-E720-4FB4-8ADA-C34740F9007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94405-91D1-48B9-9401-AD0FFC7839AC}" type="datetimeFigureOut">
              <a:rPr lang="ru-RU" smtClean="0"/>
              <a:t>13.01.2014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47DC6B5B-E720-4FB4-8ADA-C34740F9007B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94405-91D1-48B9-9401-AD0FFC7839AC}" type="datetimeFigureOut">
              <a:rPr lang="ru-RU" smtClean="0"/>
              <a:t>13.01.2014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C6B5B-E720-4FB4-8ADA-C34740F9007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94405-91D1-48B9-9401-AD0FFC7839AC}" type="datetimeFigureOut">
              <a:rPr lang="ru-RU" smtClean="0"/>
              <a:t>13.01.2014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C6B5B-E720-4FB4-8ADA-C34740F9007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94405-91D1-48B9-9401-AD0FFC7839AC}" type="datetimeFigureOut">
              <a:rPr lang="ru-RU" smtClean="0"/>
              <a:t>13.01.2014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C6B5B-E720-4FB4-8ADA-C34740F9007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94405-91D1-48B9-9401-AD0FFC7839AC}" type="datetimeFigureOut">
              <a:rPr lang="ru-RU" smtClean="0"/>
              <a:t>13.01.2014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C6B5B-E720-4FB4-8ADA-C34740F9007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94405-91D1-48B9-9401-AD0FFC7839AC}" type="datetimeFigureOut">
              <a:rPr lang="ru-RU" smtClean="0"/>
              <a:t>13.01.2014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C6B5B-E720-4FB4-8ADA-C34740F9007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94405-91D1-48B9-9401-AD0FFC7839AC}" type="datetimeFigureOut">
              <a:rPr lang="ru-RU" smtClean="0"/>
              <a:t>13.01.2014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C6B5B-E720-4FB4-8ADA-C34740F9007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E294405-91D1-48B9-9401-AD0FFC7839AC}" type="datetimeFigureOut">
              <a:rPr lang="ru-RU" smtClean="0"/>
              <a:t>13.01.2014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7DC6B5B-E720-4FB4-8ADA-C34740F9007B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://img1.liveinternet.ru/images/attach/c/7/96/181/96181451_staruynovuyygodLo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4578" name="Picture 2" descr="http://static.videocore.tv/uploads/cms/uqtYriiH3ukxsCyi.fil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5602" name="Picture 2" descr="http://img1.liveinternet.ru/images/attach/c/4/81/995/81995835_large_na_vosk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Из истории праздника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http://forum.1tv.ru/gallery/1293253549/gallery_765174_4027_17054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12776"/>
            <a:ext cx="9144000" cy="54452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Традиции на Старый Новый год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5589240"/>
          </a:xfrm>
        </p:spPr>
        <p:txBody>
          <a:bodyPr/>
          <a:lstStyle/>
          <a:p>
            <a:r>
              <a:rPr lang="ru-RU" dirty="0" err="1" smtClean="0"/>
              <a:t>Посевание</a:t>
            </a:r>
            <a:endParaRPr lang="ru-RU" dirty="0"/>
          </a:p>
        </p:txBody>
      </p:sp>
      <p:pic>
        <p:nvPicPr>
          <p:cNvPr id="16386" name="Picture 2" descr="http://s006.radikal.ru/i215/1012/ff/20bf5c238ad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44824"/>
            <a:ext cx="9144000" cy="50131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Традиции на Старый Новый год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001419"/>
          </a:xfrm>
        </p:spPr>
        <p:txBody>
          <a:bodyPr/>
          <a:lstStyle/>
          <a:p>
            <a:r>
              <a:rPr lang="ru-RU" dirty="0" smtClean="0"/>
              <a:t>Обряд – варение каши.</a:t>
            </a:r>
            <a:endParaRPr lang="ru-RU" dirty="0"/>
          </a:p>
        </p:txBody>
      </p:sp>
      <p:pic>
        <p:nvPicPr>
          <p:cNvPr id="18436" name="Picture 4" descr="http://www.artfoods.ua/data/image/healthy-feed/polza%20grechk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72816"/>
            <a:ext cx="9144000" cy="49110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Традиции на Старый Новый год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Блюда из свинины</a:t>
            </a:r>
            <a:endParaRPr lang="ru-RU" dirty="0"/>
          </a:p>
        </p:txBody>
      </p:sp>
      <p:pic>
        <p:nvPicPr>
          <p:cNvPr id="19458" name="Picture 2" descr="http://www.domashniy.ru/f/upload/media/40010/illu_photo_galler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348880"/>
            <a:ext cx="9144000" cy="45091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Традиции на Старый Новый год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6192687"/>
          </a:xfrm>
        </p:spPr>
        <p:txBody>
          <a:bodyPr/>
          <a:lstStyle/>
          <a:p>
            <a:r>
              <a:rPr lang="ru-RU" dirty="0" smtClean="0"/>
              <a:t>Вареники с сюрпризом</a:t>
            </a:r>
            <a:endParaRPr lang="ru-RU" dirty="0"/>
          </a:p>
        </p:txBody>
      </p:sp>
      <p:pic>
        <p:nvPicPr>
          <p:cNvPr id="20482" name="Picture 2" descr="http://www.rostov.ru/people/articles/2007/01/15/123445/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44824"/>
            <a:ext cx="9144000" cy="51571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1506" name="Picture 2" descr="http://img01.chitalnya.ru/upload2/501/4362643454223871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http://www.nikola-blagrb.ru/image/glava/P104073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3554" name="Picture 2" descr="http://schlg1.mskobr.ru/images/cms/data/dnp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36</TotalTime>
  <Words>35</Words>
  <Application>Microsoft Office PowerPoint</Application>
  <PresentationFormat>Экран (4:3)</PresentationFormat>
  <Paragraphs>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Апекс</vt:lpstr>
      <vt:lpstr>Слайд 1</vt:lpstr>
      <vt:lpstr>Из истории праздника</vt:lpstr>
      <vt:lpstr>Традиции на Старый Новый год</vt:lpstr>
      <vt:lpstr>Традиции на Старый Новый год</vt:lpstr>
      <vt:lpstr>Традиции на Старый Новый год</vt:lpstr>
      <vt:lpstr>Традиции на Старый Новый год</vt:lpstr>
      <vt:lpstr>Слайд 7</vt:lpstr>
      <vt:lpstr>Слайд 8</vt:lpstr>
      <vt:lpstr>Слайд 9</vt:lpstr>
      <vt:lpstr>Слайд 10</vt:lpstr>
      <vt:lpstr>Слайд 11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DELL</dc:creator>
  <cp:lastModifiedBy>DELL</cp:lastModifiedBy>
  <cp:revision>4</cp:revision>
  <dcterms:created xsi:type="dcterms:W3CDTF">2014-01-13T16:39:37Z</dcterms:created>
  <dcterms:modified xsi:type="dcterms:W3CDTF">2014-01-13T17:16:14Z</dcterms:modified>
</cp:coreProperties>
</file>