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91" d="100"/>
          <a:sy n="91" d="100"/>
        </p:scale>
        <p:origin x="-348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055" y="1010963"/>
            <a:ext cx="7614746" cy="475921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1794" y="477891"/>
            <a:ext cx="92070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90170" algn="ctr">
              <a:spcAft>
                <a:spcPts val="0"/>
              </a:spcAft>
            </a:pP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КЛАССНЫЙ ЧАС  </a:t>
            </a:r>
            <a:r>
              <a:rPr lang="ru-RU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ВСЕЛЕННАЯ  И ЧЕЛОВЕК»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90170" algn="ctr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6013" y="5841586"/>
            <a:ext cx="756078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проведения: 7 апреля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года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  Моисеева Татьяна Васильевна  Озёрный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УКП при ИК-17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6479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18" y="293188"/>
            <a:ext cx="7054612" cy="3970221"/>
          </a:xfrm>
          <a:prstGeom prst="rect">
            <a:avLst/>
          </a:prstGeom>
        </p:spPr>
      </p:pic>
      <p:pic>
        <p:nvPicPr>
          <p:cNvPr id="3" name="Рисунок 2" descr="22a12d8e593afbcabe43c36cec4963bd.maxresdefault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70652" y="2248721"/>
            <a:ext cx="6313871" cy="4609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23707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7338" y="0"/>
            <a:ext cx="60539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ВИКТОРИНА</a:t>
            </a:r>
            <a:endParaRPr lang="ru-RU" sz="4800" b="1" dirty="0">
              <a:solidFill>
                <a:srgbClr val="00B05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8503" y="1273644"/>
            <a:ext cx="88749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1.Из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чего состоит наша Солнечная система?</a:t>
            </a:r>
            <a:endParaRPr lang="ru-RU" sz="3600" dirty="0"/>
          </a:p>
        </p:txBody>
      </p:sp>
      <p:pic>
        <p:nvPicPr>
          <p:cNvPr id="4" name="Рисунок 3" descr="maxresdefault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4042" y="2076449"/>
            <a:ext cx="8198068" cy="465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0905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37918-zero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3228" y="945931"/>
            <a:ext cx="7709338" cy="55809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93228" y="185823"/>
            <a:ext cx="65898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4.В какой Галактике мы 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живём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2215818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alileo-picture.jpg"/>
          <p:cNvPicPr/>
          <p:nvPr/>
        </p:nvPicPr>
        <p:blipFill>
          <a:blip r:embed="rId2" cstate="print"/>
          <a:stretch>
            <a:fillRect/>
          </a:stretch>
        </p:blipFill>
        <p:spPr>
          <a:xfrm flipH="1">
            <a:off x="252247" y="283780"/>
            <a:ext cx="3752194" cy="630620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256690" y="709448"/>
            <a:ext cx="526568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15 февраля 1564 года в  Италии родился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Галилео Галилей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36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-90170">
              <a:spcAft>
                <a:spcPts val="0"/>
              </a:spcAft>
            </a:pP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Учёный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делает открытие, он изобретает </a:t>
            </a:r>
            <a:r>
              <a:rPr lang="ru-RU" sz="36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телескоп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который позволил наблюдать за жизнью небесных светил.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092889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onstantin-tsiolkovskii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4195" y="193706"/>
            <a:ext cx="3626068" cy="61012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63684" y="1068692"/>
            <a:ext cx="55542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Константин Эдуардович Циолковский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63684" y="2112608"/>
            <a:ext cx="57055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Учёный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самоучка, который обосновал идею, что именно ракеты нужно использовать для 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полётов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космос.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845791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688" y="283778"/>
            <a:ext cx="8767889" cy="572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9612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1_00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0166" y="331075"/>
            <a:ext cx="3626068" cy="50607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8276" y="5612553"/>
            <a:ext cx="3909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90170" algn="just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Сергей Павлович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Королев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90170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76495" y="990602"/>
            <a:ext cx="480848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90170"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Выдающейся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советский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ученый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конструктор XX века, академик, основоположник космонавтики, специалист в области ракетостроения и кораблестроения, дважды Герой Социалистического труда, лауреат Ленинской премии, подполковник.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1557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w1056h594fill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4497" y="283780"/>
            <a:ext cx="8258503" cy="46454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12124" y="5202650"/>
            <a:ext cx="66372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90170" algn="just"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Юрий Алексеевич Гагарин</a:t>
            </a:r>
            <a:endParaRPr lang="ru-RU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90170"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7321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255" y="28903"/>
            <a:ext cx="6245773" cy="624577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54122" y="6274676"/>
            <a:ext cx="46979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Владимир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Николаевич </a:t>
            </a:r>
            <a:r>
              <a:rPr lang="ru-RU" sz="2400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Дежуров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426409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6BDI36A8ydh_valentina-tereshkova.jpg"/>
          <p:cNvPicPr/>
          <p:nvPr/>
        </p:nvPicPr>
        <p:blipFill>
          <a:blip r:embed="rId2" cstate="print"/>
          <a:stretch>
            <a:fillRect/>
          </a:stretch>
        </p:blipFill>
        <p:spPr>
          <a:xfrm flipH="1">
            <a:off x="170465" y="819808"/>
            <a:ext cx="3424073" cy="51868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03726" y="6239782"/>
            <a:ext cx="2586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Валентина Терешкова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15255" y="1813062"/>
            <a:ext cx="60854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Она 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единственной женщиной в России, имеющей звание генерал- майора.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268874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8276" y="1322126"/>
            <a:ext cx="818230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90170" algn="r">
              <a:spcAft>
                <a:spcPts val="0"/>
              </a:spcAft>
            </a:pP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Послушайте!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90170" algn="r">
              <a:spcAft>
                <a:spcPts val="0"/>
              </a:spcAft>
            </a:pP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Ведь если звезды зажигают –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90170" algn="r">
              <a:spcAft>
                <a:spcPts val="0"/>
              </a:spcAft>
            </a:pP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значит – это кому-нибудь нужно?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90170" algn="r">
              <a:spcAft>
                <a:spcPts val="0"/>
              </a:spcAft>
            </a:pP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Значит – это необходимо,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90170" algn="r">
              <a:spcAft>
                <a:spcPts val="0"/>
              </a:spcAft>
            </a:pP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Чтобы каждый вечер над крышами</a:t>
            </a:r>
            <a:endParaRPr lang="ru-RU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90170" algn="r">
              <a:spcAft>
                <a:spcPts val="0"/>
              </a:spcAft>
            </a:pPr>
            <a:r>
              <a:rPr lang="ru-RU" sz="36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загоралась хоть одна звезда?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227624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57</TotalTime>
  <Words>165</Words>
  <Application>Microsoft Office PowerPoint</Application>
  <PresentationFormat>Произвольный</PresentationFormat>
  <Paragraphs>26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Школа</cp:lastModifiedBy>
  <cp:revision>7</cp:revision>
  <dcterms:created xsi:type="dcterms:W3CDTF">2025-04-03T12:54:01Z</dcterms:created>
  <dcterms:modified xsi:type="dcterms:W3CDTF">2025-04-09T05:16:32Z</dcterms:modified>
</cp:coreProperties>
</file>