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50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440160"/>
          </a:xfrm>
        </p:spPr>
        <p:txBody>
          <a:bodyPr>
            <a:normAutofit/>
          </a:bodyPr>
          <a:lstStyle/>
          <a:p>
            <a:r>
              <a:rPr lang="ru-RU" sz="8800" b="1" i="1" dirty="0" smtClean="0">
                <a:solidFill>
                  <a:srgbClr val="C00000"/>
                </a:solidFill>
              </a:rPr>
              <a:t>23 ФЕВРАЛЯ</a:t>
            </a:r>
            <a:endParaRPr lang="ru-RU" sz="88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420888"/>
            <a:ext cx="7286676" cy="36004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ДЕНЬ</a:t>
            </a: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ЗАЩИТНИКА </a:t>
            </a: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ОТЕЧЕСТВА</a:t>
            </a:r>
          </a:p>
          <a:p>
            <a:pPr algn="r"/>
            <a:r>
              <a:rPr lang="ru-RU" sz="1400" b="1" i="1" dirty="0" smtClean="0">
                <a:solidFill>
                  <a:schemeClr val="tx1"/>
                </a:solidFill>
              </a:rPr>
              <a:t>Подготовила преподаватель </a:t>
            </a:r>
          </a:p>
          <a:p>
            <a:pPr algn="r"/>
            <a:r>
              <a:rPr lang="ru-RU" sz="1400" b="1" i="1" dirty="0" smtClean="0">
                <a:solidFill>
                  <a:schemeClr val="tx1"/>
                </a:solidFill>
              </a:rPr>
              <a:t>Трифонова А. А.</a:t>
            </a:r>
          </a:p>
          <a:p>
            <a:pPr algn="r"/>
            <a:endParaRPr lang="ru-RU" sz="1400" b="1" i="1" dirty="0" smtClean="0">
              <a:solidFill>
                <a:srgbClr val="7030A0"/>
              </a:solidFill>
            </a:endParaRPr>
          </a:p>
          <a:p>
            <a:endParaRPr lang="ru-RU" sz="4800" b="1" i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357561"/>
            <a:ext cx="75724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214684"/>
            <a:ext cx="75724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128940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14356"/>
            <a:ext cx="4038600" cy="541180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День защитника Отечества - праздник прежде всего военных. Но вместе с тем это праздник и всех мужчин, тех, кто в любую минуту готов стать в строй, чтобы с оружием в руках защитить своих любимых, своих близких и свою Родину. А так как защита слабых во все времена была занятием для настоящих мужчин, то День защитника Отечества давно и прочно ассоциируется в нашем сознании именно как мужской праздник.</a:t>
            </a:r>
          </a:p>
          <a:p>
            <a:endParaRPr lang="ru-RU" dirty="0"/>
          </a:p>
        </p:txBody>
      </p:sp>
      <p:pic>
        <p:nvPicPr>
          <p:cNvPr id="2050" name="Picture 2" descr="C:\Users\rekom\Desktop\Внеклассные мероприятия\23 февраля\23 февраля-фото\fonstola_ru-972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2" y="2165499"/>
            <a:ext cx="3929090" cy="2209035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14356"/>
            <a:ext cx="4038600" cy="5411807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Этот праздник, с момента появления в нашем календаре, остается неизменным по своему содержанию и уровню всенародной любви к нему, но одновременно День защитника Отечества имеет еще и очень интересную историю. Достаточно сказать, что за время своего существования он несколько раз переименовывался и возник при достаточно интересных обстоятельствах.</a:t>
            </a:r>
          </a:p>
          <a:p>
            <a:endParaRPr lang="ru-RU" dirty="0"/>
          </a:p>
        </p:txBody>
      </p:sp>
      <p:pic>
        <p:nvPicPr>
          <p:cNvPr id="3074" name="Picture 2" descr="C:\Users\rekom\Desktop\Внеклассные мероприятия\23 февраля\23 февраля-фото\artleo_com-1338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2" y="1472290"/>
            <a:ext cx="3857652" cy="2168871"/>
          </a:xfrm>
          <a:prstGeom prst="rect">
            <a:avLst/>
          </a:prstGeom>
          <a:noFill/>
        </p:spPr>
      </p:pic>
      <p:pic>
        <p:nvPicPr>
          <p:cNvPr id="3075" name="Picture 3" descr="C:\Users\rekom\Desktop\Внеклассные мероприятия\23 февраля\23 февраля-фото\anypics_ru-3236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3786190"/>
            <a:ext cx="2714644" cy="1526242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642918"/>
            <a:ext cx="4038600" cy="5483245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Как назывался праздник всех мужчин в разные годы нашей истории: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 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1919 -1946 День </a:t>
            </a:r>
            <a:r>
              <a:rPr lang="ru-RU" b="1" i="1" dirty="0" err="1" smtClean="0">
                <a:solidFill>
                  <a:srgbClr val="C00000"/>
                </a:solidFill>
              </a:rPr>
              <a:t>Рабоче-Крестьянской</a:t>
            </a:r>
            <a:r>
              <a:rPr lang="ru-RU" b="1" i="1" dirty="0" smtClean="0">
                <a:solidFill>
                  <a:srgbClr val="C00000"/>
                </a:solidFill>
              </a:rPr>
              <a:t> Красной армии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 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1946-1992 (по 7 мая) День Советской армии и Военно-Морского флота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 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1993 – 1994 День Российской армии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 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1995 – 2012  День защитника отечества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 С 2002 – День защитника Отечества праздничный выходной  день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4098" name="Picture 2" descr="C:\Users\rekom\Desktop\Внеклассные мероприятия\23 февраля\23 февраля-фото\anypics_ru-342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4" y="1500174"/>
            <a:ext cx="3500462" cy="1968049"/>
          </a:xfrm>
          <a:prstGeom prst="rect">
            <a:avLst/>
          </a:prstGeom>
          <a:noFill/>
        </p:spPr>
      </p:pic>
      <p:pic>
        <p:nvPicPr>
          <p:cNvPr id="4099" name="Picture 3" descr="C:\Users\rekom\Desktop\Внеклассные мероприятия\23 февраля\23 февраля-фото\fonstola_ru-5434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3616596"/>
            <a:ext cx="3429024" cy="192825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038600" cy="526893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Мы славим тех, кто не плакал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От боли своей,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Но слез не скрывал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На могилах друзей,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Тех, кто мужчиной был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Не на словах,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Труса не праздновал,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Сидя в кустах,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Тех лучших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Сынов человечества,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Тех, кто на страже Отечества! 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rekom\Desktop\Внеклассные мероприятия\23 февраля\23 февраля-фото\1366x768_488217_[www_ArtFile_ru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9058" y="1928802"/>
            <a:ext cx="4596031" cy="269923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642918"/>
            <a:ext cx="4038600" cy="548324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Пусть служба и работа не всегда проста,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Мы вам желаем жить, любить, трудиться,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А если улыбнется Вам счастливая звезда,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То и до генерала дослужиться.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Поздравляем Вас с праздником -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Днем защитника Отечества! 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rekom\Desktop\Внеклассные мероприятия\23 февраля\23 февраля-фото\113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29560" y="1955333"/>
            <a:ext cx="4171530" cy="2458387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4038600" cy="5054617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Февраль - самый суровый месяц года! Может быть, именно поэтому самый большой и суровый мужской праздник появился в феврале?! Охраняя нашу Родину, вы охраняете нас - всех тех, кто нуждается в вашей силе и поддержке.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Поздравляем вас - солдаты нашего счастья и безопасности! 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Мы любим вас</a:t>
            </a:r>
            <a:r>
              <a:rPr lang="ru-RU" dirty="0" smtClean="0"/>
              <a:t>! </a:t>
            </a:r>
            <a:endParaRPr lang="ru-RU" dirty="0"/>
          </a:p>
        </p:txBody>
      </p:sp>
      <p:pic>
        <p:nvPicPr>
          <p:cNvPr id="1026" name="Picture 2" descr="C:\Users\rekom\Desktop\Картинки-фото\ПРАЗДНИКИ\462578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4" y="1844824"/>
            <a:ext cx="3743276" cy="3622512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rekom\Desktop\Внеклассные мероприятия\23 февраля\23 февраля-фото\fonstola.ru-943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1556792"/>
            <a:ext cx="6120681" cy="315410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b="1" i="1" dirty="0" smtClean="0">
                <a:solidFill>
                  <a:srgbClr val="C00000"/>
                </a:solidFill>
              </a:rPr>
              <a:t>Спасибо за внимание!!!</a:t>
            </a:r>
            <a:endParaRPr lang="ru-RU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ИК-10 пос. Ударный</a:t>
            </a:r>
            <a:endParaRPr lang="ru-RU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                            </a:t>
            </a:r>
            <a:r>
              <a:rPr lang="ru-RU" b="1" i="1" dirty="0" smtClean="0">
                <a:solidFill>
                  <a:srgbClr val="C00000"/>
                </a:solidFill>
              </a:rPr>
              <a:t>2025 </a:t>
            </a:r>
            <a:r>
              <a:rPr lang="ru-RU" b="1" i="1" dirty="0" smtClean="0">
                <a:solidFill>
                  <a:srgbClr val="C00000"/>
                </a:solidFill>
              </a:rPr>
              <a:t>год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85794"/>
            <a:ext cx="3900486" cy="534036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      День защитника Отечества. Сегодня это праздник всех тех, кто защищал, защищает и готов защищать Отечество. </a:t>
            </a:r>
          </a:p>
          <a:p>
            <a:pPr>
              <a:buNone/>
            </a:pPr>
            <a:r>
              <a:rPr lang="ru-RU" sz="2800" b="1" i="1" dirty="0" smtClean="0"/>
              <a:t>       </a:t>
            </a:r>
            <a:r>
              <a:rPr lang="ru-RU" sz="2800" b="1" i="1" dirty="0" smtClean="0">
                <a:solidFill>
                  <a:srgbClr val="C00000"/>
                </a:solidFill>
              </a:rPr>
              <a:t>Стоим мы на посту, повзводно и поротно,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C00000"/>
                </a:solidFill>
              </a:rPr>
              <a:t>       Бессмертны, как огонь, спокойны, как гранит.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C00000"/>
                </a:solidFill>
              </a:rPr>
              <a:t>       Мы — армия страны, мы — армия народа,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C00000"/>
                </a:solidFill>
              </a:rPr>
              <a:t>       Великий подвиг наш история хранит. </a:t>
            </a:r>
          </a:p>
          <a:p>
            <a:endParaRPr lang="ru-RU" dirty="0"/>
          </a:p>
        </p:txBody>
      </p:sp>
      <p:pic>
        <p:nvPicPr>
          <p:cNvPr id="1026" name="Picture 2" descr="C:\Users\rekom\Desktop\Внеклассные мероприятия\23 февраля\23 февраля-фото\1366x768_791813_[www_ArtFile_ru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4" y="2357430"/>
            <a:ext cx="4038600" cy="227060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642918"/>
            <a:ext cx="4038600" cy="548324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Сегодня отмечается один из дней воинской славы России — День защитника Отечества. Эта дата была установлена Федеральным законом «О днях воинской славы и памятных датах России», принятым Государственной думой и подписанным президентом РФ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Б. Ельциным 13 марта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                          1995 года.</a:t>
            </a:r>
          </a:p>
          <a:p>
            <a:endParaRPr lang="ru-RU" dirty="0"/>
          </a:p>
        </p:txBody>
      </p:sp>
      <p:pic>
        <p:nvPicPr>
          <p:cNvPr id="2051" name="Picture 3" descr="C:\Users\rekom\Desktop\Внеклассные мероприятия\23 февраля\23 февраля-фото\desktopwallpapers_org_ua-68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1571612"/>
            <a:ext cx="3643338" cy="1926672"/>
          </a:xfrm>
          <a:prstGeom prst="rect">
            <a:avLst/>
          </a:prstGeom>
          <a:noFill/>
        </p:spPr>
      </p:pic>
      <p:pic>
        <p:nvPicPr>
          <p:cNvPr id="2052" name="Picture 4" descr="C:\Users\rekom\Desktop\Внеклассные мероприятия\23 февраля\23 февраля-фото\539774-1366x76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547857"/>
            <a:ext cx="3643338" cy="204837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14356"/>
            <a:ext cx="4038600" cy="541180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b="1" i="1" dirty="0" smtClean="0">
                <a:solidFill>
                  <a:srgbClr val="C00000"/>
                </a:solidFill>
              </a:rPr>
              <a:t>Принято было считать, что 23 февраля 1918 года отряды Красной гвардии одержали свои первые победы под Псковом и Нарвой над регулярными войсками кайзеровской Германии. Вот эти первые победы и стали «днем рождения Красной Армии».</a:t>
            </a:r>
          </a:p>
          <a:p>
            <a:endParaRPr lang="ru-RU" dirty="0"/>
          </a:p>
        </p:txBody>
      </p:sp>
      <p:pic>
        <p:nvPicPr>
          <p:cNvPr id="3074" name="Picture 2" descr="C:\Users\rekom\Desktop\Внеклассные мероприятия\23 февраля\23 февраля-фото\untitled (6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2285992"/>
            <a:ext cx="3710014" cy="227060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642918"/>
            <a:ext cx="4038600" cy="548324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rgbClr val="C00000"/>
                </a:solidFill>
              </a:rPr>
              <a:t>С 1946 года праздник стал называться Днем Советской Армии и Военно-Морского Флота. В 1922 году эта дата была официально объявлена Днем Красной Армии. Позднее 23 февраля ежегодно отмечался в СССР как всенародный праздник — День Советской Армии и Военно-Морского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                           Флота.</a:t>
            </a:r>
          </a:p>
          <a:p>
            <a:endParaRPr lang="ru-RU" dirty="0"/>
          </a:p>
        </p:txBody>
      </p:sp>
      <p:pic>
        <p:nvPicPr>
          <p:cNvPr id="4098" name="Picture 2" descr="C:\Users\rekom\Desktop\Внеклассные мероприятия\23 февраля\23 февраля-фото\untitled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2" y="2362033"/>
            <a:ext cx="3857652" cy="2249199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14356"/>
            <a:ext cx="4038600" cy="54118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</a:t>
            </a:r>
            <a:r>
              <a:rPr lang="ru-RU" b="1" i="1" dirty="0" smtClean="0">
                <a:solidFill>
                  <a:srgbClr val="C00000"/>
                </a:solidFill>
              </a:rPr>
              <a:t>После распада Советского Союза дата была переименована в День защитника Отечества. Для некоторых людей праздник 23 февраля остался днем мужчин, которые служат в армии или в каких-либо силовых структурах.</a:t>
            </a:r>
          </a:p>
          <a:p>
            <a:endParaRPr lang="ru-RU" b="1" dirty="0"/>
          </a:p>
        </p:txBody>
      </p:sp>
      <p:pic>
        <p:nvPicPr>
          <p:cNvPr id="5123" name="Picture 3" descr="C:\Users\rekom\Desktop\Внеклассные мероприятия\23 февраля\23 февраля-фото\fonstola_ru-9887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48" y="2165500"/>
            <a:ext cx="4149434" cy="233291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85794"/>
            <a:ext cx="4038600" cy="534036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b="1" i="1" dirty="0" smtClean="0">
                <a:solidFill>
                  <a:srgbClr val="C00000"/>
                </a:solidFill>
              </a:rPr>
              <a:t>Тем не менее, большинство граждан России и стран бывшего СССР склонны рассматривать День защитника Отечества не столько, как годовщину победы или День Рождения Красной Армии, сколько, как День настоящих мужчин, Защитников, в самом широком смысле этого слова.</a:t>
            </a:r>
          </a:p>
          <a:p>
            <a:endParaRPr lang="ru-RU" dirty="0"/>
          </a:p>
        </p:txBody>
      </p:sp>
      <p:pic>
        <p:nvPicPr>
          <p:cNvPr id="6146" name="Picture 2" descr="C:\Users\rekom\Desktop\Внеклассные мероприятия\23 февраля\23 февраля-фото\fonstola_ru-953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2" y="1500174"/>
            <a:ext cx="3714776" cy="1943049"/>
          </a:xfrm>
          <a:prstGeom prst="rect">
            <a:avLst/>
          </a:prstGeom>
          <a:noFill/>
        </p:spPr>
      </p:pic>
      <p:pic>
        <p:nvPicPr>
          <p:cNvPr id="6147" name="Picture 3" descr="C:\Users\rekom\Desktop\Внеклассные мероприятия\23 февраля\23 февраля-фото\look_com_ua-88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3571876"/>
            <a:ext cx="3071834" cy="1727395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4038600" cy="555468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b="1" i="1" dirty="0" smtClean="0">
                <a:solidFill>
                  <a:srgbClr val="C00000"/>
                </a:solidFill>
              </a:rPr>
              <a:t>Среди традиций праздника, сохранившихся и сегодня в бывших советских республиках, — чествование ветеранов, возложение цветов к памятным местам, проведение праздничных концертов и мероприятий, организация салютов во многих городах. 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rekom\Desktop\Внеклассные мероприятия\23 февраля\23 февраля-фото\desktopwallpapers_org_ua-68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2" y="2285992"/>
            <a:ext cx="3935120" cy="221242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85794"/>
            <a:ext cx="4614866" cy="534036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rgbClr val="C00000"/>
                </a:solidFill>
              </a:rPr>
              <a:t>   </a:t>
            </a:r>
            <a:r>
              <a:rPr lang="ru-RU" b="1" i="1" dirty="0" smtClean="0">
                <a:solidFill>
                  <a:srgbClr val="C00000"/>
                </a:solidFill>
              </a:rPr>
              <a:t>Этот праздник  олицетворяет собой все то, что женщины ценят в мужчинах: мужество, силу, заботу и ответственность.</a:t>
            </a:r>
          </a:p>
          <a:p>
            <a:endParaRPr lang="ru-RU" sz="3200" dirty="0"/>
          </a:p>
        </p:txBody>
      </p:sp>
      <p:pic>
        <p:nvPicPr>
          <p:cNvPr id="8194" name="Picture 2" descr="C:\Users\rekom\Desktop\Внеклассные мероприятия\23 февраля\23 февраля-фото\artleo_com-62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1571612"/>
            <a:ext cx="3426869" cy="1926673"/>
          </a:xfrm>
          <a:prstGeom prst="rect">
            <a:avLst/>
          </a:prstGeom>
          <a:noFill/>
        </p:spPr>
      </p:pic>
      <p:pic>
        <p:nvPicPr>
          <p:cNvPr id="1026" name="Picture 2" descr="C:\Users\rekom\Desktop\Внеклассные мероприятия\23 февраля\23 февраля-фото\desktopwallpapers_org_ua-682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3643314"/>
            <a:ext cx="3076551" cy="172971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421</Words>
  <Application>Microsoft Office PowerPoint</Application>
  <PresentationFormat>Экран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23 ФЕВРАЛЯ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Anastasia</cp:lastModifiedBy>
  <cp:revision>20</cp:revision>
  <dcterms:created xsi:type="dcterms:W3CDTF">2013-01-28T18:58:54Z</dcterms:created>
  <dcterms:modified xsi:type="dcterms:W3CDTF">2025-02-26T12:04:53Z</dcterms:modified>
</cp:coreProperties>
</file>